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kggUY7TBm8ifdm0uOE3CPrtQ3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16a9115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116a9115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16a911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116a911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16a9115f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116a9115f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16a9115f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116a9115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16a9115f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116a9115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ilskyggn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ill og lóðréttur tex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óðréttur titill og tex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ill og efni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flafyrirsög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ö efnisatrið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anburður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ðeins titil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fni með skýringartext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ynd með skýringartext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769476" y="220196"/>
            <a:ext cx="9422524" cy="6637806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-3079828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Foreldrafélag Lindaskóla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397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200" dirty="0" err="1"/>
              <a:t>Fundur</a:t>
            </a:r>
            <a:r>
              <a:rPr lang="en-GB" sz="2200" dirty="0"/>
              <a:t> og </a:t>
            </a:r>
            <a:r>
              <a:rPr lang="en-GB" sz="2200" dirty="0" err="1"/>
              <a:t>samvera</a:t>
            </a:r>
            <a:r>
              <a:rPr lang="en-GB" sz="2200" dirty="0"/>
              <a:t> </a:t>
            </a:r>
            <a:r>
              <a:rPr lang="en-GB" sz="2200" dirty="0" err="1"/>
              <a:t>með</a:t>
            </a:r>
            <a:r>
              <a:rPr lang="en-GB" sz="2200" dirty="0"/>
              <a:t> </a:t>
            </a:r>
            <a:r>
              <a:rPr lang="en-GB" sz="2200" dirty="0" err="1"/>
              <a:t>bekkjarfulltrúum</a:t>
            </a:r>
            <a:endParaRPr sz="22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200" dirty="0"/>
              <a:t> 4. </a:t>
            </a:r>
            <a:r>
              <a:rPr lang="en-GB" sz="2200" dirty="0" err="1"/>
              <a:t>nóvember</a:t>
            </a:r>
            <a:r>
              <a:rPr lang="en-GB" sz="2200" dirty="0"/>
              <a:t> 2024</a:t>
            </a:r>
            <a:endParaRPr dirty="0"/>
          </a:p>
          <a:p>
            <a:pPr marL="0" lvl="0" indent="1397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116a9115f5_0_64" descr="Mynd sem inniheldur bl�r&#10;&#10;Lýsing sjálfkrafa búin til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116a9115f5_0_64"/>
          <p:cNvSpPr txBox="1">
            <a:spLocks noGrp="1"/>
          </p:cNvSpPr>
          <p:nvPr>
            <p:ph type="title"/>
          </p:nvPr>
        </p:nvSpPr>
        <p:spPr>
          <a:xfrm>
            <a:off x="7796265" y="2358585"/>
            <a:ext cx="316844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dirty="0" err="1"/>
              <a:t>Spurningar</a:t>
            </a:r>
            <a:r>
              <a:rPr lang="en-GB" b="1" dirty="0"/>
              <a:t>? </a:t>
            </a:r>
            <a:endParaRPr b="1" dirty="0"/>
          </a:p>
        </p:txBody>
      </p:sp>
      <p:sp>
        <p:nvSpPr>
          <p:cNvPr id="161" name="Google Shape;161;g3116a9115f5_0_64"/>
          <p:cNvSpPr txBox="1"/>
          <p:nvPr/>
        </p:nvSpPr>
        <p:spPr>
          <a:xfrm>
            <a:off x="838200" y="1501500"/>
            <a:ext cx="108165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ynd 1">
            <a:extLst>
              <a:ext uri="{FF2B5EF4-FFF2-40B4-BE49-F238E27FC236}">
                <a16:creationId xmlns:a16="http://schemas.microsoft.com/office/drawing/2014/main" id="{076321ED-6585-CCD3-B88F-777C9D96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43" y="950727"/>
            <a:ext cx="5742930" cy="5742930"/>
          </a:xfrm>
          <a:prstGeom prst="rect">
            <a:avLst/>
          </a:prstGeom>
        </p:spPr>
      </p:pic>
      <p:pic>
        <p:nvPicPr>
          <p:cNvPr id="3" name="Mynd 2">
            <a:extLst>
              <a:ext uri="{FF2B5EF4-FFF2-40B4-BE49-F238E27FC236}">
                <a16:creationId xmlns:a16="http://schemas.microsoft.com/office/drawing/2014/main" id="{F7DD5AA0-ED73-92F7-37B6-731EB0825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233" y="2599103"/>
            <a:ext cx="395055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GB" sz="3400">
                <a:solidFill>
                  <a:srgbClr val="FFFFFF"/>
                </a:solidFill>
              </a:rPr>
              <a:t>Hlutverk foreldrafélagsins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None/>
            </a:pPr>
            <a:r>
              <a:rPr lang="en-GB">
                <a:solidFill>
                  <a:srgbClr val="CC3300"/>
                </a:solidFill>
              </a:rPr>
              <a:t>Styðja við skólastarfið, stuðla að velferð nemenda og efla tengsl heimila og skóla.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Markmið félagsins er að: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Vera samstarfsvettvangur foreldra sem eiga börn í skólanum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Efla og tryggja gott samstarf foreldra og starfsfólks skólans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Styðja heimili og skóla við að skapa nemendum góð uppeldis- og menntunarskilyrði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Koma á framfæri sjónarmiðum foreldra varðandi skóla- og uppeldismál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Standa vörð um réttindi barna til mennta og aukins þroska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en-GB" sz="4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Stjórnin</a:t>
            </a:r>
            <a:br>
              <a:rPr lang="en-GB" sz="4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GB" sz="4100" b="1">
                <a:solidFill>
                  <a:srgbClr val="FFFFFF"/>
                </a:solidFill>
              </a:rPr>
              <a:t>4</a:t>
            </a:r>
            <a:r>
              <a:rPr lang="en-GB" sz="4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en-GB" sz="4100" b="1">
                <a:solidFill>
                  <a:srgbClr val="FFFFFF"/>
                </a:solidFill>
              </a:rPr>
              <a:t>5</a:t>
            </a:r>
            <a:br>
              <a:rPr lang="en-GB" sz="4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100">
              <a:solidFill>
                <a:srgbClr val="FFFFFF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Arnheiður Hjálmarsdóttir - </a:t>
            </a:r>
            <a:r>
              <a:rPr lang="en-GB" sz="2200"/>
              <a:t>SAMKÓP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Auður Böðvarsdóttir – meðstjórnandi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Ingunn Guðbrandsdótti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r – </a:t>
            </a:r>
            <a:r>
              <a:rPr lang="en-GB" sz="2200"/>
              <a:t>skólaráð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Kolbrún Eva Ólafsdóttir - meðstjórnandi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Kristín Fanney Þorgrímsdóttir - gjaldkeri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200"/>
              <a:t>aranda Dylan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- skólaráð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Ævar Ólafsson - umsjón foreldrarölts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87D53B8-BC61-5E20-C350-8DD8E9CC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Dagskrá</a:t>
            </a:r>
            <a:r>
              <a:rPr lang="en-GB" dirty="0"/>
              <a:t> </a:t>
            </a:r>
            <a:r>
              <a:rPr lang="en-GB" dirty="0" err="1"/>
              <a:t>skólaárið</a:t>
            </a:r>
            <a:r>
              <a:rPr lang="en-GB" dirty="0"/>
              <a:t> 2024-2025</a:t>
            </a:r>
            <a:endParaRPr lang="is-IS" dirty="0"/>
          </a:p>
        </p:txBody>
      </p:sp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3B2352F-6168-0C6B-7572-91D01A185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Mynd 5">
            <a:extLst>
              <a:ext uri="{FF2B5EF4-FFF2-40B4-BE49-F238E27FC236}">
                <a16:creationId xmlns:a16="http://schemas.microsoft.com/office/drawing/2014/main" id="{3CFFCA5E-6346-5C4B-3CE1-177C17FB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8" y="1864461"/>
            <a:ext cx="10638442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116a9115f5_0_0" descr="Mynd sem inniheldur bl�r&#10;&#10;Lýsing sjálfkrafa búin til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116a9115f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Hlutverk</a:t>
            </a:r>
            <a:r>
              <a:rPr lang="en-GB" dirty="0"/>
              <a:t> </a:t>
            </a:r>
            <a:r>
              <a:rPr lang="en-GB" dirty="0" err="1"/>
              <a:t>bekkjarfulltrúa</a:t>
            </a:r>
            <a:endParaRPr dirty="0"/>
          </a:p>
        </p:txBody>
      </p:sp>
      <p:sp>
        <p:nvSpPr>
          <p:cNvPr id="131" name="Google Shape;131;g3116a9115f5_0_0"/>
          <p:cNvSpPr txBox="1"/>
          <p:nvPr/>
        </p:nvSpPr>
        <p:spPr>
          <a:xfrm>
            <a:off x="838200" y="2054500"/>
            <a:ext cx="101256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Tengiliðir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skóla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foreldrafélag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Skipuleggja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viðburði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fyrir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bekkina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nemendur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Útvíkkað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hlutverk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tengsl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samstöðu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Halda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reglulega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fundi og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viðburði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fyrir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a.m.k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einn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viðburð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fyrir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börn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skólaári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Fleiri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viðburðir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í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þeim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árgöngum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þar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sameiginleg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afmæli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eru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fátíð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116a9115f5_0_47" descr="Mynd sem inniheldur bl�r&#10;&#10;Lýsing sjálfkrafa búin til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116a9115f5_0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Hugmyndir að umræðuefnum bekkjarfunda</a:t>
            </a:r>
            <a:endParaRPr/>
          </a:p>
        </p:txBody>
      </p:sp>
      <p:sp>
        <p:nvSpPr>
          <p:cNvPr id="138" name="Google Shape;138;g3116a9115f5_0_47"/>
          <p:cNvSpPr txBox="1"/>
          <p:nvPr/>
        </p:nvSpPr>
        <p:spPr>
          <a:xfrm>
            <a:off x="838200" y="2054500"/>
            <a:ext cx="101256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Afmæli og afmælisgjafir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Útivistartími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Notkun snjallsíma utan skóla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Samfélagsmiðlar (Instagram, Facebook, Tiktok, Snapchat og Youtube)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Tölvuleikir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Samskipti barna í bekknum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Tómstundir og íþróttir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Foreldrarölt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GB" sz="3200" b="1">
                <a:solidFill>
                  <a:srgbClr val="FFFFFF"/>
                </a:solidFill>
              </a:rPr>
              <a:t>FORELDRARÖLT:</a:t>
            </a:r>
            <a:endParaRPr sz="3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endParaRPr sz="3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GB" sz="3200" b="1">
                <a:solidFill>
                  <a:srgbClr val="FFFFFF"/>
                </a:solidFill>
              </a:rPr>
              <a:t>“Barnið mitt er aldrei með vesen af hverju ætti ég að fara rölta?”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6" name="Google Shape;146;p1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Foreldrar</a:t>
            </a:r>
            <a:r>
              <a:rPr lang="en-GB" dirty="0"/>
              <a:t> í 5. – 10. </a:t>
            </a:r>
            <a:r>
              <a:rPr lang="en-GB" dirty="0" err="1"/>
              <a:t>bekk</a:t>
            </a:r>
            <a:r>
              <a:rPr lang="en-GB" dirty="0"/>
              <a:t> </a:t>
            </a:r>
            <a:r>
              <a:rPr lang="en-GB" dirty="0" err="1"/>
              <a:t>rölta</a:t>
            </a:r>
            <a:r>
              <a:rPr lang="en-GB" dirty="0"/>
              <a:t> á </a:t>
            </a:r>
            <a:r>
              <a:rPr lang="en-GB" dirty="0" err="1"/>
              <a:t>f</a:t>
            </a:r>
            <a:r>
              <a:rPr lang="en-GB" b="0" i="0" dirty="0" err="1"/>
              <a:t>östudagskvöldum</a:t>
            </a:r>
            <a:r>
              <a:rPr lang="en-GB" b="0" i="0" dirty="0"/>
              <a:t> kl. 22:00 -23:00 </a:t>
            </a:r>
            <a:r>
              <a:rPr lang="en-GB" b="0" i="0" dirty="0" err="1"/>
              <a:t>frá</a:t>
            </a:r>
            <a:r>
              <a:rPr lang="en-GB" b="0" i="0" dirty="0"/>
              <a:t> </a:t>
            </a:r>
            <a:r>
              <a:rPr lang="en-GB" b="0" i="0" dirty="0" err="1"/>
              <a:t>Lindaskóla</a:t>
            </a:r>
            <a:endParaRPr b="0" i="0"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Foreldrar</a:t>
            </a:r>
            <a:r>
              <a:rPr lang="en-GB" dirty="0"/>
              <a:t> í 1. - 4. </a:t>
            </a:r>
            <a:r>
              <a:rPr lang="en-GB" dirty="0" err="1"/>
              <a:t>bekk</a:t>
            </a:r>
            <a:r>
              <a:rPr lang="en-GB" dirty="0"/>
              <a:t> taka </a:t>
            </a:r>
            <a:r>
              <a:rPr lang="en-GB" dirty="0" err="1"/>
              <a:t>sameiginlegt</a:t>
            </a:r>
            <a:r>
              <a:rPr lang="en-GB" dirty="0"/>
              <a:t> </a:t>
            </a:r>
            <a:r>
              <a:rPr lang="en-GB" dirty="0" err="1"/>
              <a:t>rölt</a:t>
            </a:r>
            <a:r>
              <a:rPr lang="en-GB" dirty="0"/>
              <a:t> </a:t>
            </a:r>
            <a:r>
              <a:rPr lang="en-GB" dirty="0" err="1"/>
              <a:t>einu</a:t>
            </a:r>
            <a:r>
              <a:rPr lang="en-GB" dirty="0"/>
              <a:t> </a:t>
            </a:r>
            <a:r>
              <a:rPr lang="en-GB" dirty="0" err="1"/>
              <a:t>sinni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 err="1"/>
              <a:t>Pabbar</a:t>
            </a:r>
            <a:r>
              <a:rPr lang="en-GB" dirty="0"/>
              <a:t> </a:t>
            </a:r>
            <a:r>
              <a:rPr lang="en-GB" dirty="0" err="1"/>
              <a:t>röltu</a:t>
            </a:r>
            <a:r>
              <a:rPr lang="en-GB" dirty="0"/>
              <a:t> saman </a:t>
            </a:r>
            <a:r>
              <a:rPr lang="en-GB" dirty="0" err="1"/>
              <a:t>einu</a:t>
            </a:r>
            <a:r>
              <a:rPr lang="en-GB" dirty="0"/>
              <a:t> </a:t>
            </a:r>
            <a:r>
              <a:rPr lang="en-GB" dirty="0" err="1"/>
              <a:t>sinni</a:t>
            </a:r>
            <a:r>
              <a:rPr lang="en-GB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0" i="0" dirty="0"/>
              <a:t>Taka eina “selfie” </a:t>
            </a:r>
            <a:r>
              <a:rPr lang="en-GB" b="0" i="0" dirty="0" err="1"/>
              <a:t>af</a:t>
            </a:r>
            <a:r>
              <a:rPr lang="en-GB" b="0" i="0" dirty="0"/>
              <a:t> </a:t>
            </a:r>
            <a:r>
              <a:rPr lang="en-GB" b="0" i="0" dirty="0" err="1"/>
              <a:t>hópnum</a:t>
            </a:r>
            <a:r>
              <a:rPr lang="en-GB" b="0" i="0" dirty="0"/>
              <a:t> – </a:t>
            </a:r>
            <a:r>
              <a:rPr lang="en-GB" b="0" i="0" dirty="0" err="1"/>
              <a:t>mætingarlisti</a:t>
            </a:r>
            <a:r>
              <a:rPr lang="en-GB" b="0" i="0" dirty="0"/>
              <a:t> og </a:t>
            </a:r>
            <a:r>
              <a:rPr lang="en-GB" b="0" i="0" dirty="0" err="1"/>
              <a:t>setja</a:t>
            </a:r>
            <a:r>
              <a:rPr lang="en-GB" b="0" i="0" dirty="0"/>
              <a:t> á Facebook </a:t>
            </a:r>
            <a:r>
              <a:rPr lang="en-GB" b="0" i="0" dirty="0" err="1"/>
              <a:t>síðu</a:t>
            </a:r>
            <a:r>
              <a:rPr lang="en-GB" b="0" i="0" dirty="0"/>
              <a:t> </a:t>
            </a:r>
            <a:r>
              <a:rPr lang="en-GB" b="0" i="0" dirty="0" err="1"/>
              <a:t>foreldrafélagsins</a:t>
            </a:r>
            <a:r>
              <a:rPr lang="en-GB" b="0" i="0" dirty="0"/>
              <a:t>.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Einn</a:t>
            </a:r>
            <a:r>
              <a:rPr lang="en-GB" dirty="0"/>
              <a:t> bekkur </a:t>
            </a:r>
            <a:r>
              <a:rPr lang="en-GB" dirty="0" err="1"/>
              <a:t>dreginn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og </a:t>
            </a:r>
            <a:r>
              <a:rPr lang="en-GB" dirty="0" err="1"/>
              <a:t>fær</a:t>
            </a:r>
            <a:r>
              <a:rPr lang="en-GB" dirty="0"/>
              <a:t> </a:t>
            </a:r>
            <a:r>
              <a:rPr lang="en-GB" dirty="0" err="1"/>
              <a:t>gjafakort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b="0" i="0" dirty="0">
                <a:solidFill>
                  <a:srgbClr val="CC3300"/>
                </a:solidFill>
              </a:rPr>
              <a:t>"</a:t>
            </a:r>
            <a:r>
              <a:rPr lang="en-GB" b="0" i="0" dirty="0" err="1">
                <a:solidFill>
                  <a:srgbClr val="CC3300"/>
                </a:solidFill>
              </a:rPr>
              <a:t>Þátttaka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þín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hefur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jákvæð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áhrif</a:t>
            </a:r>
            <a:r>
              <a:rPr lang="en-GB" b="0" i="0" dirty="0">
                <a:solidFill>
                  <a:srgbClr val="CC3300"/>
                </a:solidFill>
              </a:rPr>
              <a:t> á </a:t>
            </a:r>
            <a:r>
              <a:rPr lang="en-GB" b="0" i="0" dirty="0" err="1">
                <a:solidFill>
                  <a:srgbClr val="CC3300"/>
                </a:solidFill>
              </a:rPr>
              <a:t>hverfisbraginn</a:t>
            </a:r>
            <a:r>
              <a:rPr lang="en-GB" b="0" i="0" dirty="0">
                <a:solidFill>
                  <a:srgbClr val="CC3300"/>
                </a:solidFill>
              </a:rPr>
              <a:t> og </a:t>
            </a:r>
            <a:r>
              <a:rPr lang="en-GB" b="0" i="0" dirty="0" err="1">
                <a:solidFill>
                  <a:srgbClr val="CC3300"/>
                </a:solidFill>
              </a:rPr>
              <a:t>það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félagslega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umhverfi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sem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börnin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þín</a:t>
            </a:r>
            <a:r>
              <a:rPr lang="en-GB" b="0" i="0" dirty="0">
                <a:solidFill>
                  <a:srgbClr val="CC3300"/>
                </a:solidFill>
              </a:rPr>
              <a:t> og </a:t>
            </a:r>
            <a:r>
              <a:rPr lang="en-GB" b="0" i="0" dirty="0" err="1">
                <a:solidFill>
                  <a:srgbClr val="CC3300"/>
                </a:solidFill>
              </a:rPr>
              <a:t>vinir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þeirra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búa</a:t>
            </a:r>
            <a:r>
              <a:rPr lang="en-GB" b="0" i="0" dirty="0">
                <a:solidFill>
                  <a:srgbClr val="CC3300"/>
                </a:solidFill>
              </a:rPr>
              <a:t> </a:t>
            </a:r>
            <a:r>
              <a:rPr lang="en-GB" b="0" i="0" dirty="0" err="1">
                <a:solidFill>
                  <a:srgbClr val="CC3300"/>
                </a:solidFill>
              </a:rPr>
              <a:t>við</a:t>
            </a:r>
            <a:r>
              <a:rPr lang="en-GB" b="0" i="0" dirty="0">
                <a:solidFill>
                  <a:srgbClr val="CC3300"/>
                </a:solidFill>
              </a:rPr>
              <a:t>."</a:t>
            </a:r>
            <a:endParaRPr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116a9115f5_0_53" descr="Mynd sem inniheldur bl�r&#10;&#10;Lýsing sjálfkrafa búin til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116a9115f5_0_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Samtal við bæjarstjóra</a:t>
            </a:r>
            <a:endParaRPr/>
          </a:p>
        </p:txBody>
      </p:sp>
      <p:sp>
        <p:nvSpPr>
          <p:cNvPr id="154" name="Google Shape;154;g3116a9115f5_0_53"/>
          <p:cNvSpPr txBox="1"/>
          <p:nvPr/>
        </p:nvSpPr>
        <p:spPr>
          <a:xfrm>
            <a:off x="838200" y="1501500"/>
            <a:ext cx="10816500" cy="492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Ásdís Kristjánsdóttir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bæjarstjóri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hefur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boðað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samtal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Hvar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liggja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tækifæri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umbóta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innan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grunnskóla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hvernig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getur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bærinn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brugðist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Samræmdir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mælikvarðar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námsárangur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hvaða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fögum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Leiðir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auka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yfirsýn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varðandi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námsstöðu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skilning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námsmati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116a9115f5_0_64" descr="Mynd sem inniheldur bl�r&#10;&#10;Lýsing sjálfkrafa búin til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116a9115f5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Samtal við bæjarstjóra frh. </a:t>
            </a:r>
            <a:endParaRPr/>
          </a:p>
        </p:txBody>
      </p:sp>
      <p:sp>
        <p:nvSpPr>
          <p:cNvPr id="161" name="Google Shape;161;g3116a9115f5_0_64"/>
          <p:cNvSpPr txBox="1"/>
          <p:nvPr/>
        </p:nvSpPr>
        <p:spPr>
          <a:xfrm>
            <a:off x="838200" y="1501500"/>
            <a:ext cx="108165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Tækifæri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bæta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lestur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læsi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Hvernig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hægt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styðja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samstarfs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Tækifæri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styrkja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samstarf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heimilis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skóla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nám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Hvernig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getur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bærinn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komið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framfæri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fræðslu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Annað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Víðskjár</PresentationFormat>
  <Paragraphs>67</Paragraphs>
  <Slides>10</Slides>
  <Notes>9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Office-þema</vt:lpstr>
      <vt:lpstr>Foreldrafélag Lindaskóla</vt:lpstr>
      <vt:lpstr>Hlutverk foreldrafélagsins</vt:lpstr>
      <vt:lpstr>Stjórnin 2024-2025 </vt:lpstr>
      <vt:lpstr>Dagskrá skólaárið 2024-2025</vt:lpstr>
      <vt:lpstr>Hlutverk bekkjarfulltrúa</vt:lpstr>
      <vt:lpstr>Hugmyndir að umræðuefnum bekkjarfunda</vt:lpstr>
      <vt:lpstr>FORELDRARÖLT:  “Barnið mitt er aldrei með vesen af hverju ætti ég að fara rölta?”</vt:lpstr>
      <vt:lpstr>Samtal við bæjarstjóra</vt:lpstr>
      <vt:lpstr>Samtal við bæjarstjóra frh. </vt:lpstr>
      <vt:lpstr>Spurningar?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Kristin Fridgeirsdottir</dc:creator>
  <cp:lastModifiedBy>Arnheiður Ösp Hjálmarsdóttir</cp:lastModifiedBy>
  <cp:revision>1</cp:revision>
  <dcterms:created xsi:type="dcterms:W3CDTF">2019-09-23T12:34:02Z</dcterms:created>
  <dcterms:modified xsi:type="dcterms:W3CDTF">2024-11-04T17:39:03Z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0x010100C3040A2281BEB24EBE074BBF74794E2A</vt:lpwstr>
  </property>
</Properties>
</file>